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0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93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63BC682B-9AA9-4A1A-90BD-4FA0762499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2597" y="1255178"/>
            <a:ext cx="2606706" cy="5611340"/>
          </a:xfrm>
          <a:custGeom>
            <a:avLst/>
            <a:gdLst>
              <a:gd name="connsiteX0" fmla="*/ 1206500 w 2681288"/>
              <a:gd name="connsiteY0" fmla="*/ 0 h 4895850"/>
              <a:gd name="connsiteX1" fmla="*/ 1474788 w 2681288"/>
              <a:gd name="connsiteY1" fmla="*/ 0 h 4895850"/>
              <a:gd name="connsiteX2" fmla="*/ 1474788 w 2681288"/>
              <a:gd name="connsiteY2" fmla="*/ 0 h 4895850"/>
              <a:gd name="connsiteX3" fmla="*/ 2681288 w 2681288"/>
              <a:gd name="connsiteY3" fmla="*/ 4895850 h 4895850"/>
              <a:gd name="connsiteX4" fmla="*/ 1474788 w 2681288"/>
              <a:gd name="connsiteY4" fmla="*/ 4895850 h 4895850"/>
              <a:gd name="connsiteX5" fmla="*/ 1206500 w 2681288"/>
              <a:gd name="connsiteY5" fmla="*/ 4895850 h 4895850"/>
              <a:gd name="connsiteX6" fmla="*/ 0 w 2681288"/>
              <a:gd name="connsiteY6" fmla="*/ 0 h 4895850"/>
              <a:gd name="connsiteX7" fmla="*/ 1206500 w 2681288"/>
              <a:gd name="connsiteY7" fmla="*/ 0 h 4895850"/>
              <a:gd name="connsiteX0" fmla="*/ 1385540 w 2860328"/>
              <a:gd name="connsiteY0" fmla="*/ 645627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385540 w 2860328"/>
              <a:gd name="connsiteY7" fmla="*/ 645627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85540 w 3055082"/>
              <a:gd name="connsiteY5" fmla="*/ 5541477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35219 w 3055082"/>
              <a:gd name="connsiteY5" fmla="*/ 5510252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0 h 5515677"/>
              <a:gd name="connsiteX1" fmla="*/ 1773187 w 3055082"/>
              <a:gd name="connsiteY1" fmla="*/ 401483 h 5515677"/>
              <a:gd name="connsiteX2" fmla="*/ 1865420 w 3055082"/>
              <a:gd name="connsiteY2" fmla="*/ 792114 h 5515677"/>
              <a:gd name="connsiteX3" fmla="*/ 3055082 w 3055082"/>
              <a:gd name="connsiteY3" fmla="*/ 5504827 h 5515677"/>
              <a:gd name="connsiteX4" fmla="*/ 1666170 w 3055082"/>
              <a:gd name="connsiteY4" fmla="*/ 5515677 h 5515677"/>
              <a:gd name="connsiteX5" fmla="*/ 1335219 w 3055082"/>
              <a:gd name="connsiteY5" fmla="*/ 5504827 h 5515677"/>
              <a:gd name="connsiteX6" fmla="*/ 0 w 3055082"/>
              <a:gd name="connsiteY6" fmla="*/ 16276 h 5515677"/>
              <a:gd name="connsiteX7" fmla="*/ 1667663 w 3055082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32552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10851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747552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04827"/>
              <a:gd name="connsiteX1" fmla="*/ 1762336 w 3044231"/>
              <a:gd name="connsiteY1" fmla="*/ 401483 h 5504827"/>
              <a:gd name="connsiteX2" fmla="*/ 1854569 w 3044231"/>
              <a:gd name="connsiteY2" fmla="*/ 792114 h 5504827"/>
              <a:gd name="connsiteX3" fmla="*/ 3044231 w 3044231"/>
              <a:gd name="connsiteY3" fmla="*/ 5504827 h 5504827"/>
              <a:gd name="connsiteX4" fmla="*/ 1828933 w 3044231"/>
              <a:gd name="connsiteY4" fmla="*/ 5504826 h 5504827"/>
              <a:gd name="connsiteX5" fmla="*/ 1324368 w 3044231"/>
              <a:gd name="connsiteY5" fmla="*/ 5504827 h 5504827"/>
              <a:gd name="connsiteX6" fmla="*/ 0 w 3044231"/>
              <a:gd name="connsiteY6" fmla="*/ 0 h 5504827"/>
              <a:gd name="connsiteX7" fmla="*/ 1656812 w 3044231"/>
              <a:gd name="connsiteY7" fmla="*/ 0 h 5504827"/>
              <a:gd name="connsiteX0" fmla="*/ 1664372 w 3051791"/>
              <a:gd name="connsiteY0" fmla="*/ 0 h 5504827"/>
              <a:gd name="connsiteX1" fmla="*/ 1769896 w 3051791"/>
              <a:gd name="connsiteY1" fmla="*/ 401483 h 5504827"/>
              <a:gd name="connsiteX2" fmla="*/ 1862129 w 3051791"/>
              <a:gd name="connsiteY2" fmla="*/ 792114 h 5504827"/>
              <a:gd name="connsiteX3" fmla="*/ 3051791 w 3051791"/>
              <a:gd name="connsiteY3" fmla="*/ 5504827 h 5504827"/>
              <a:gd name="connsiteX4" fmla="*/ 1836493 w 3051791"/>
              <a:gd name="connsiteY4" fmla="*/ 5504826 h 5504827"/>
              <a:gd name="connsiteX5" fmla="*/ 1331928 w 3051791"/>
              <a:gd name="connsiteY5" fmla="*/ 5504827 h 5504827"/>
              <a:gd name="connsiteX6" fmla="*/ 0 w 3051791"/>
              <a:gd name="connsiteY6" fmla="*/ 301093 h 5504827"/>
              <a:gd name="connsiteX7" fmla="*/ 1664372 w 3051791"/>
              <a:gd name="connsiteY7" fmla="*/ 0 h 5504827"/>
              <a:gd name="connsiteX0" fmla="*/ 1263727 w 3051791"/>
              <a:gd name="connsiteY0" fmla="*/ 0 h 5203734"/>
              <a:gd name="connsiteX1" fmla="*/ 1769896 w 3051791"/>
              <a:gd name="connsiteY1" fmla="*/ 100390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437286 w 3051791"/>
              <a:gd name="connsiteY1" fmla="*/ 463245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862129 w 3051791"/>
              <a:gd name="connsiteY1" fmla="*/ 491021 h 5203734"/>
              <a:gd name="connsiteX2" fmla="*/ 3051791 w 3051791"/>
              <a:gd name="connsiteY2" fmla="*/ 5203734 h 5203734"/>
              <a:gd name="connsiteX3" fmla="*/ 1836493 w 3051791"/>
              <a:gd name="connsiteY3" fmla="*/ 5203733 h 5203734"/>
              <a:gd name="connsiteX4" fmla="*/ 1331928 w 3051791"/>
              <a:gd name="connsiteY4" fmla="*/ 5203734 h 5203734"/>
              <a:gd name="connsiteX5" fmla="*/ 0 w 3051791"/>
              <a:gd name="connsiteY5" fmla="*/ 0 h 5203734"/>
              <a:gd name="connsiteX6" fmla="*/ 1263727 w 3051791"/>
              <a:gd name="connsiteY6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836493 w 3051791"/>
              <a:gd name="connsiteY2" fmla="*/ 5203733 h 5203734"/>
              <a:gd name="connsiteX3" fmla="*/ 1331928 w 3051791"/>
              <a:gd name="connsiteY3" fmla="*/ 5203734 h 5203734"/>
              <a:gd name="connsiteX4" fmla="*/ 0 w 3051791"/>
              <a:gd name="connsiteY4" fmla="*/ 0 h 5203734"/>
              <a:gd name="connsiteX5" fmla="*/ 1263727 w 3051791"/>
              <a:gd name="connsiteY5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331928 w 3051791"/>
              <a:gd name="connsiteY2" fmla="*/ 5203734 h 5203734"/>
              <a:gd name="connsiteX3" fmla="*/ 0 w 3051791"/>
              <a:gd name="connsiteY3" fmla="*/ 0 h 5203734"/>
              <a:gd name="connsiteX4" fmla="*/ 1263727 w 3051791"/>
              <a:gd name="connsiteY4" fmla="*/ 0 h 5203734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331928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226097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993" h="5211455">
                <a:moveTo>
                  <a:pt x="1263727" y="0"/>
                </a:moveTo>
                <a:lnTo>
                  <a:pt x="2567993" y="5211455"/>
                </a:lnTo>
                <a:lnTo>
                  <a:pt x="1226097" y="5203734"/>
                </a:lnTo>
                <a:lnTo>
                  <a:pt x="0" y="0"/>
                </a:lnTo>
                <a:lnTo>
                  <a:pt x="1263727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AB5D532-1C09-46EB-A02A-7D94A49C4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0902" y="8313"/>
            <a:ext cx="4192925" cy="1240199"/>
          </a:xfrm>
          <a:prstGeom prst="rect">
            <a:avLst/>
          </a:prstGeom>
        </p:spPr>
      </p:pic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C5B6BECE-91C1-420F-92D0-8AC02F2FEA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55470" y="1319400"/>
            <a:ext cx="3092876" cy="1138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2700" b="1">
                <a:solidFill>
                  <a:srgbClr val="F3933D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Add hashtags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40E3B8-FEA0-450F-AABB-8BC64D2E9BA1}"/>
              </a:ext>
            </a:extLst>
          </p:cNvPr>
          <p:cNvSpPr/>
          <p:nvPr userDrawn="1"/>
        </p:nvSpPr>
        <p:spPr>
          <a:xfrm>
            <a:off x="1" y="0"/>
            <a:ext cx="205258" cy="6858000"/>
          </a:xfrm>
          <a:prstGeom prst="rect">
            <a:avLst/>
          </a:prstGeom>
          <a:solidFill>
            <a:srgbClr val="F3933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8" name="Graphic 51">
            <a:extLst>
              <a:ext uri="{FF2B5EF4-FFF2-40B4-BE49-F238E27FC236}">
                <a16:creationId xmlns:a16="http://schemas.microsoft.com/office/drawing/2014/main" id="{8C03D244-09BF-4C01-8FE8-C415C7FDACDE}"/>
              </a:ext>
            </a:extLst>
          </p:cNvPr>
          <p:cNvSpPr/>
          <p:nvPr userDrawn="1"/>
        </p:nvSpPr>
        <p:spPr>
          <a:xfrm>
            <a:off x="5884032" y="2146956"/>
            <a:ext cx="1974913" cy="4731030"/>
          </a:xfrm>
          <a:custGeom>
            <a:avLst/>
            <a:gdLst>
              <a:gd name="connsiteX0" fmla="*/ 1269465 w 2289910"/>
              <a:gd name="connsiteY0" fmla="*/ 4922619 h 4922618"/>
              <a:gd name="connsiteX1" fmla="*/ 2289910 w 2289910"/>
              <a:gd name="connsiteY1" fmla="*/ 4922619 h 4922618"/>
              <a:gd name="connsiteX2" fmla="*/ 1032512 w 2289910"/>
              <a:gd name="connsiteY2" fmla="*/ 0 h 4922618"/>
              <a:gd name="connsiteX3" fmla="*/ 0 w 2289910"/>
              <a:gd name="connsiteY3" fmla="*/ 0 h 4922618"/>
              <a:gd name="connsiteX0" fmla="*/ 1294403 w 2314848"/>
              <a:gd name="connsiteY0" fmla="*/ 4922619 h 4922619"/>
              <a:gd name="connsiteX1" fmla="*/ 2314848 w 2314848"/>
              <a:gd name="connsiteY1" fmla="*/ 4922619 h 4922619"/>
              <a:gd name="connsiteX2" fmla="*/ 1057450 w 2314848"/>
              <a:gd name="connsiteY2" fmla="*/ 0 h 4922619"/>
              <a:gd name="connsiteX3" fmla="*/ 0 w 2314848"/>
              <a:gd name="connsiteY3" fmla="*/ 0 h 4922619"/>
              <a:gd name="connsiteX4" fmla="*/ 1294403 w 2314848"/>
              <a:gd name="connsiteY4" fmla="*/ 4922619 h 4922619"/>
              <a:gd name="connsiteX0" fmla="*/ 1319341 w 2339786"/>
              <a:gd name="connsiteY0" fmla="*/ 4922619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319341 w 2339786"/>
              <a:gd name="connsiteY4" fmla="*/ 4922619 h 4922619"/>
              <a:gd name="connsiteX0" fmla="*/ 1206130 w 2339786"/>
              <a:gd name="connsiteY0" fmla="*/ 4731030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206130 w 2339786"/>
              <a:gd name="connsiteY4" fmla="*/ 4731030 h 4922619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1082388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995302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489" h="4731030">
                <a:moveTo>
                  <a:pt x="1206130" y="4731030"/>
                </a:moveTo>
                <a:lnTo>
                  <a:pt x="2139489" y="4704905"/>
                </a:lnTo>
                <a:lnTo>
                  <a:pt x="995302" y="0"/>
                </a:lnTo>
                <a:lnTo>
                  <a:pt x="0" y="16626"/>
                </a:lnTo>
                <a:cubicBezTo>
                  <a:pt x="423155" y="1657499"/>
                  <a:pt x="782975" y="3090157"/>
                  <a:pt x="1206130" y="4731030"/>
                </a:cubicBezTo>
                <a:close/>
              </a:path>
            </a:pathLst>
          </a:custGeom>
          <a:solidFill>
            <a:srgbClr val="F3933D">
              <a:alpha val="15000"/>
            </a:srgbClr>
          </a:solidFill>
          <a:ln w="117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Graphic 15">
            <a:extLst>
              <a:ext uri="{FF2B5EF4-FFF2-40B4-BE49-F238E27FC236}">
                <a16:creationId xmlns:a16="http://schemas.microsoft.com/office/drawing/2014/main" id="{028FC2A2-49D1-46DF-AB6F-779A3AD3BA96}"/>
              </a:ext>
            </a:extLst>
          </p:cNvPr>
          <p:cNvSpPr/>
          <p:nvPr userDrawn="1"/>
        </p:nvSpPr>
        <p:spPr>
          <a:xfrm>
            <a:off x="4866940" y="3412893"/>
            <a:ext cx="4281171" cy="2143604"/>
          </a:xfrm>
          <a:custGeom>
            <a:avLst/>
            <a:gdLst>
              <a:gd name="connsiteX0" fmla="*/ 522216 w 4514109"/>
              <a:gd name="connsiteY0" fmla="*/ 2124554 h 2124553"/>
              <a:gd name="connsiteX1" fmla="*/ 4514110 w 4514109"/>
              <a:gd name="connsiteY1" fmla="*/ 2124554 h 2124553"/>
              <a:gd name="connsiteX2" fmla="*/ 4514110 w 4514109"/>
              <a:gd name="connsiteY2" fmla="*/ 0 h 2124553"/>
              <a:gd name="connsiteX3" fmla="*/ 0 w 4514109"/>
              <a:gd name="connsiteY3" fmla="*/ 0 h 2124553"/>
              <a:gd name="connsiteX0" fmla="*/ 522216 w 4637935"/>
              <a:gd name="connsiteY0" fmla="*/ 2124554 h 2124554"/>
              <a:gd name="connsiteX1" fmla="*/ 4514110 w 4637935"/>
              <a:gd name="connsiteY1" fmla="*/ 2124554 h 2124554"/>
              <a:gd name="connsiteX2" fmla="*/ 4637935 w 4637935"/>
              <a:gd name="connsiteY2" fmla="*/ 0 h 2124554"/>
              <a:gd name="connsiteX3" fmla="*/ 0 w 4637935"/>
              <a:gd name="connsiteY3" fmla="*/ 0 h 2124554"/>
              <a:gd name="connsiteX0" fmla="*/ 522216 w 4637935"/>
              <a:gd name="connsiteY0" fmla="*/ 2124554 h 2134079"/>
              <a:gd name="connsiteX1" fmla="*/ 4628410 w 4637935"/>
              <a:gd name="connsiteY1" fmla="*/ 2134079 h 2134079"/>
              <a:gd name="connsiteX2" fmla="*/ 4637935 w 4637935"/>
              <a:gd name="connsiteY2" fmla="*/ 0 h 2134079"/>
              <a:gd name="connsiteX3" fmla="*/ 0 w 4637935"/>
              <a:gd name="connsiteY3" fmla="*/ 0 h 2134079"/>
              <a:gd name="connsiteX0" fmla="*/ 522216 w 4637935"/>
              <a:gd name="connsiteY0" fmla="*/ 2124554 h 2143604"/>
              <a:gd name="connsiteX1" fmla="*/ 4628410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  <a:gd name="connsiteX0" fmla="*/ 522216 w 4637935"/>
              <a:gd name="connsiteY0" fmla="*/ 2124554 h 2143604"/>
              <a:gd name="connsiteX1" fmla="*/ 4637331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7935" h="2143604">
                <a:moveTo>
                  <a:pt x="522216" y="2124554"/>
                </a:moveTo>
                <a:lnTo>
                  <a:pt x="4637331" y="2143604"/>
                </a:lnTo>
                <a:cubicBezTo>
                  <a:pt x="4637532" y="1429069"/>
                  <a:pt x="4637734" y="714535"/>
                  <a:pt x="4637935" y="0"/>
                </a:cubicBezTo>
                <a:lnTo>
                  <a:pt x="0" y="0"/>
                </a:lnTo>
              </a:path>
            </a:pathLst>
          </a:custGeom>
          <a:solidFill>
            <a:srgbClr val="F3933D">
              <a:alpha val="90000"/>
            </a:srgbClr>
          </a:solidFill>
          <a:ln w="1178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CAE264CC-620C-484C-8251-11B2B693C7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5386" y="3894591"/>
            <a:ext cx="2502211" cy="587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94"/>
              </a:lnSpc>
              <a:buNone/>
              <a:defRPr sz="3901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2" name="Graphic 2">
            <a:extLst>
              <a:ext uri="{FF2B5EF4-FFF2-40B4-BE49-F238E27FC236}">
                <a16:creationId xmlns:a16="http://schemas.microsoft.com/office/drawing/2014/main" id="{E934CC5F-6752-458F-90ED-7EF644B043FF}"/>
              </a:ext>
            </a:extLst>
          </p:cNvPr>
          <p:cNvSpPr/>
          <p:nvPr userDrawn="1"/>
        </p:nvSpPr>
        <p:spPr>
          <a:xfrm>
            <a:off x="202110" y="6505627"/>
            <a:ext cx="5443055" cy="366635"/>
          </a:xfrm>
          <a:custGeom>
            <a:avLst/>
            <a:gdLst>
              <a:gd name="connsiteX0" fmla="*/ 0 w 6032778"/>
              <a:gd name="connsiteY0" fmla="*/ 341376 h 342804"/>
              <a:gd name="connsiteX1" fmla="*/ 0 w 6032778"/>
              <a:gd name="connsiteY1" fmla="*/ 0 h 342804"/>
              <a:gd name="connsiteX2" fmla="*/ 5926892 w 6032778"/>
              <a:gd name="connsiteY2" fmla="*/ 0 h 342804"/>
              <a:gd name="connsiteX3" fmla="*/ 6032779 w 6032778"/>
              <a:gd name="connsiteY3" fmla="*/ 342805 h 342804"/>
              <a:gd name="connsiteX0" fmla="*/ 0 w 6032779"/>
              <a:gd name="connsiteY0" fmla="*/ 341376 h 342805"/>
              <a:gd name="connsiteX1" fmla="*/ 0 w 6032779"/>
              <a:gd name="connsiteY1" fmla="*/ 0 h 342805"/>
              <a:gd name="connsiteX2" fmla="*/ 5839806 w 6032779"/>
              <a:gd name="connsiteY2" fmla="*/ 0 h 342805"/>
              <a:gd name="connsiteX3" fmla="*/ 6032779 w 6032779"/>
              <a:gd name="connsiteY3" fmla="*/ 342805 h 342805"/>
              <a:gd name="connsiteX4" fmla="*/ 0 w 6032779"/>
              <a:gd name="connsiteY4" fmla="*/ 341376 h 342805"/>
              <a:gd name="connsiteX0" fmla="*/ 0 w 5902151"/>
              <a:gd name="connsiteY0" fmla="*/ 341376 h 341376"/>
              <a:gd name="connsiteX1" fmla="*/ 0 w 5902151"/>
              <a:gd name="connsiteY1" fmla="*/ 0 h 341376"/>
              <a:gd name="connsiteX2" fmla="*/ 5839806 w 5902151"/>
              <a:gd name="connsiteY2" fmla="*/ 0 h 341376"/>
              <a:gd name="connsiteX3" fmla="*/ 5902151 w 5902151"/>
              <a:gd name="connsiteY3" fmla="*/ 334096 h 341376"/>
              <a:gd name="connsiteX4" fmla="*/ 0 w 5902151"/>
              <a:gd name="connsiteY4" fmla="*/ 341376 h 341376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39806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04123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884310"/>
              <a:gd name="connsiteY0" fmla="*/ 341376 h 351938"/>
              <a:gd name="connsiteX1" fmla="*/ 0 w 5884310"/>
              <a:gd name="connsiteY1" fmla="*/ 0 h 351938"/>
              <a:gd name="connsiteX2" fmla="*/ 5804123 w 5884310"/>
              <a:gd name="connsiteY2" fmla="*/ 0 h 351938"/>
              <a:gd name="connsiteX3" fmla="*/ 5884310 w 5884310"/>
              <a:gd name="connsiteY3" fmla="*/ 351938 h 351938"/>
              <a:gd name="connsiteX4" fmla="*/ 0 w 5884310"/>
              <a:gd name="connsiteY4" fmla="*/ 341376 h 351938"/>
              <a:gd name="connsiteX0" fmla="*/ 0 w 5893231"/>
              <a:gd name="connsiteY0" fmla="*/ 341376 h 356399"/>
              <a:gd name="connsiteX1" fmla="*/ 0 w 5893231"/>
              <a:gd name="connsiteY1" fmla="*/ 0 h 356399"/>
              <a:gd name="connsiteX2" fmla="*/ 5804123 w 5893231"/>
              <a:gd name="connsiteY2" fmla="*/ 0 h 356399"/>
              <a:gd name="connsiteX3" fmla="*/ 5893231 w 5893231"/>
              <a:gd name="connsiteY3" fmla="*/ 356399 h 356399"/>
              <a:gd name="connsiteX4" fmla="*/ 0 w 5893231"/>
              <a:gd name="connsiteY4" fmla="*/ 341376 h 356399"/>
              <a:gd name="connsiteX0" fmla="*/ 3412 w 5896643"/>
              <a:gd name="connsiteY0" fmla="*/ 351612 h 366635"/>
              <a:gd name="connsiteX1" fmla="*/ 0 w 5896643"/>
              <a:gd name="connsiteY1" fmla="*/ 0 h 366635"/>
              <a:gd name="connsiteX2" fmla="*/ 5807535 w 5896643"/>
              <a:gd name="connsiteY2" fmla="*/ 10236 h 366635"/>
              <a:gd name="connsiteX3" fmla="*/ 5896643 w 5896643"/>
              <a:gd name="connsiteY3" fmla="*/ 366635 h 366635"/>
              <a:gd name="connsiteX4" fmla="*/ 3412 w 5896643"/>
              <a:gd name="connsiteY4" fmla="*/ 351612 h 36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643" h="366635">
                <a:moveTo>
                  <a:pt x="3412" y="351612"/>
                </a:moveTo>
                <a:cubicBezTo>
                  <a:pt x="2275" y="234408"/>
                  <a:pt x="1137" y="117204"/>
                  <a:pt x="0" y="0"/>
                </a:cubicBezTo>
                <a:lnTo>
                  <a:pt x="5807535" y="10236"/>
                </a:lnTo>
                <a:lnTo>
                  <a:pt x="5896643" y="366635"/>
                </a:lnTo>
                <a:lnTo>
                  <a:pt x="3412" y="351612"/>
                </a:lnTo>
                <a:close/>
              </a:path>
            </a:pathLst>
          </a:custGeom>
          <a:solidFill>
            <a:srgbClr val="F3933D">
              <a:alpha val="90000"/>
            </a:srgbClr>
          </a:solidFill>
          <a:ln w="117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baseline="-25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A1220F-1874-4AD3-821B-51D6437634D5}"/>
              </a:ext>
            </a:extLst>
          </p:cNvPr>
          <p:cNvSpPr txBox="1"/>
          <p:nvPr userDrawn="1"/>
        </p:nvSpPr>
        <p:spPr>
          <a:xfrm>
            <a:off x="279878" y="6555745"/>
            <a:ext cx="4972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Avenir" panose="020B0503020203020204" pitchFamily="34" charset="0"/>
              </a:rPr>
              <a:t>ela.europa.eu/</a:t>
            </a:r>
            <a:r>
              <a:rPr lang="en-GB" sz="1050" dirty="0" err="1">
                <a:solidFill>
                  <a:schemeClr val="bg1"/>
                </a:solidFill>
                <a:latin typeface="Avenir" panose="020B0503020203020204" pitchFamily="34" charset="0"/>
              </a:rPr>
              <a:t>en</a:t>
            </a:r>
            <a:r>
              <a:rPr lang="en-GB" sz="1050" dirty="0">
                <a:solidFill>
                  <a:schemeClr val="bg1"/>
                </a:solidFill>
                <a:latin typeface="Avenir" panose="020B0503020203020204" pitchFamily="34" charset="0"/>
              </a:rPr>
              <a:t>/campaigns/rights-for-all-seasons</a:t>
            </a:r>
          </a:p>
        </p:txBody>
      </p:sp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6398A2AE-3787-4897-BA33-EBED4A0264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6985" y="4165"/>
            <a:ext cx="5369216" cy="6511564"/>
          </a:xfrm>
          <a:custGeom>
            <a:avLst/>
            <a:gdLst>
              <a:gd name="connsiteX0" fmla="*/ 0 w 5209020"/>
              <a:gd name="connsiteY0" fmla="*/ 0 h 5680075"/>
              <a:gd name="connsiteX1" fmla="*/ 3675495 w 5209020"/>
              <a:gd name="connsiteY1" fmla="*/ 0 h 5680075"/>
              <a:gd name="connsiteX2" fmla="*/ 3677732 w 5209020"/>
              <a:gd name="connsiteY2" fmla="*/ 0 h 5680075"/>
              <a:gd name="connsiteX3" fmla="*/ 3677732 w 5209020"/>
              <a:gd name="connsiteY3" fmla="*/ 8286 h 5680075"/>
              <a:gd name="connsiteX4" fmla="*/ 5209020 w 5209020"/>
              <a:gd name="connsiteY4" fmla="*/ 5680075 h 5680075"/>
              <a:gd name="connsiteX5" fmla="*/ 3675495 w 5209020"/>
              <a:gd name="connsiteY5" fmla="*/ 5680075 h 5680075"/>
              <a:gd name="connsiteX6" fmla="*/ 3675495 w 5209020"/>
              <a:gd name="connsiteY6" fmla="*/ 5678993 h 5680075"/>
              <a:gd name="connsiteX7" fmla="*/ 0 w 5209020"/>
              <a:gd name="connsiteY7" fmla="*/ 5678993 h 5680075"/>
              <a:gd name="connsiteX0" fmla="*/ 0 w 5037480"/>
              <a:gd name="connsiteY0" fmla="*/ 0 h 5689103"/>
              <a:gd name="connsiteX1" fmla="*/ 3675495 w 5037480"/>
              <a:gd name="connsiteY1" fmla="*/ 0 h 5689103"/>
              <a:gd name="connsiteX2" fmla="*/ 3677732 w 5037480"/>
              <a:gd name="connsiteY2" fmla="*/ 0 h 5689103"/>
              <a:gd name="connsiteX3" fmla="*/ 3677732 w 5037480"/>
              <a:gd name="connsiteY3" fmla="*/ 8286 h 5689103"/>
              <a:gd name="connsiteX4" fmla="*/ 5037480 w 5037480"/>
              <a:gd name="connsiteY4" fmla="*/ 5689103 h 5689103"/>
              <a:gd name="connsiteX5" fmla="*/ 3675495 w 5037480"/>
              <a:gd name="connsiteY5" fmla="*/ 5680075 h 5689103"/>
              <a:gd name="connsiteX6" fmla="*/ 3675495 w 5037480"/>
              <a:gd name="connsiteY6" fmla="*/ 5678993 h 5689103"/>
              <a:gd name="connsiteX7" fmla="*/ 0 w 5037480"/>
              <a:gd name="connsiteY7" fmla="*/ 5678993 h 5689103"/>
              <a:gd name="connsiteX8" fmla="*/ 0 w 5037480"/>
              <a:gd name="connsiteY8" fmla="*/ 0 h 5689103"/>
              <a:gd name="connsiteX0" fmla="*/ 0 w 5047144"/>
              <a:gd name="connsiteY0" fmla="*/ 0 h 5680075"/>
              <a:gd name="connsiteX1" fmla="*/ 3675495 w 5047144"/>
              <a:gd name="connsiteY1" fmla="*/ 0 h 5680075"/>
              <a:gd name="connsiteX2" fmla="*/ 3677732 w 5047144"/>
              <a:gd name="connsiteY2" fmla="*/ 0 h 5680075"/>
              <a:gd name="connsiteX3" fmla="*/ 3677732 w 5047144"/>
              <a:gd name="connsiteY3" fmla="*/ 8286 h 5680075"/>
              <a:gd name="connsiteX4" fmla="*/ 5047144 w 5047144"/>
              <a:gd name="connsiteY4" fmla="*/ 5679439 h 5680075"/>
              <a:gd name="connsiteX5" fmla="*/ 3675495 w 5047144"/>
              <a:gd name="connsiteY5" fmla="*/ 5680075 h 5680075"/>
              <a:gd name="connsiteX6" fmla="*/ 3675495 w 5047144"/>
              <a:gd name="connsiteY6" fmla="*/ 5678993 h 5680075"/>
              <a:gd name="connsiteX7" fmla="*/ 0 w 5047144"/>
              <a:gd name="connsiteY7" fmla="*/ 5678993 h 5680075"/>
              <a:gd name="connsiteX8" fmla="*/ 0 w 5047144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4294 w 5080431"/>
              <a:gd name="connsiteY0" fmla="*/ 0 h 5689739"/>
              <a:gd name="connsiteX1" fmla="*/ 3708782 w 5080431"/>
              <a:gd name="connsiteY1" fmla="*/ 9664 h 5689739"/>
              <a:gd name="connsiteX2" fmla="*/ 3711019 w 5080431"/>
              <a:gd name="connsiteY2" fmla="*/ 9664 h 5689739"/>
              <a:gd name="connsiteX3" fmla="*/ 3711019 w 5080431"/>
              <a:gd name="connsiteY3" fmla="*/ 17950 h 5689739"/>
              <a:gd name="connsiteX4" fmla="*/ 5080431 w 5080431"/>
              <a:gd name="connsiteY4" fmla="*/ 5689103 h 5689739"/>
              <a:gd name="connsiteX5" fmla="*/ 3708782 w 5080431"/>
              <a:gd name="connsiteY5" fmla="*/ 5689739 h 5689739"/>
              <a:gd name="connsiteX6" fmla="*/ 3708782 w 5080431"/>
              <a:gd name="connsiteY6" fmla="*/ 5688657 h 5689739"/>
              <a:gd name="connsiteX7" fmla="*/ 4294 w 5080431"/>
              <a:gd name="connsiteY7" fmla="*/ 5683824 h 5689739"/>
              <a:gd name="connsiteX8" fmla="*/ 4294 w 5080431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4878 w 5084290"/>
              <a:gd name="connsiteY3" fmla="*/ 25770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0046 w 5084290"/>
              <a:gd name="connsiteY3" fmla="*/ 11274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710046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25635 h 5815374"/>
              <a:gd name="connsiteX1" fmla="*/ 3712641 w 5084290"/>
              <a:gd name="connsiteY1" fmla="*/ 135299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25635 h 5815374"/>
              <a:gd name="connsiteX1" fmla="*/ 2644744 w 5084290"/>
              <a:gd name="connsiteY1" fmla="*/ 130467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1042 h 5700781"/>
              <a:gd name="connsiteX1" fmla="*/ 2644744 w 5084290"/>
              <a:gd name="connsiteY1" fmla="*/ 15874 h 5700781"/>
              <a:gd name="connsiteX2" fmla="*/ 3444279 w 5084290"/>
              <a:gd name="connsiteY2" fmla="*/ 6210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44279 w 5084290"/>
              <a:gd name="connsiteY2" fmla="*/ 3976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39447 w 5084290"/>
              <a:gd name="connsiteY2" fmla="*/ 18473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29783 w 5084290"/>
              <a:gd name="connsiteY2" fmla="*/ 13641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9783 w 5084290"/>
              <a:gd name="connsiteY2" fmla="*/ 16540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4951 w 5084290"/>
              <a:gd name="connsiteY2" fmla="*/ 6876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17543 w 5076137"/>
              <a:gd name="connsiteY0" fmla="*/ 11707 h 5701446"/>
              <a:gd name="connsiteX1" fmla="*/ 2631759 w 5076137"/>
              <a:gd name="connsiteY1" fmla="*/ 6875 h 5701446"/>
              <a:gd name="connsiteX2" fmla="*/ 3416798 w 5076137"/>
              <a:gd name="connsiteY2" fmla="*/ 6876 h 5701446"/>
              <a:gd name="connsiteX3" fmla="*/ 3701893 w 5076137"/>
              <a:gd name="connsiteY3" fmla="*/ 10329 h 5701446"/>
              <a:gd name="connsiteX4" fmla="*/ 5076137 w 5076137"/>
              <a:gd name="connsiteY4" fmla="*/ 5700810 h 5701446"/>
              <a:gd name="connsiteX5" fmla="*/ 3704488 w 5076137"/>
              <a:gd name="connsiteY5" fmla="*/ 5701446 h 5701446"/>
              <a:gd name="connsiteX6" fmla="*/ 3704488 w 5076137"/>
              <a:gd name="connsiteY6" fmla="*/ 5700364 h 5701446"/>
              <a:gd name="connsiteX7" fmla="*/ 0 w 5076137"/>
              <a:gd name="connsiteY7" fmla="*/ 5695531 h 5701446"/>
              <a:gd name="connsiteX8" fmla="*/ 17543 w 5076137"/>
              <a:gd name="connsiteY8" fmla="*/ 11707 h 5701446"/>
              <a:gd name="connsiteX0" fmla="*/ 17543 w 5076137"/>
              <a:gd name="connsiteY0" fmla="*/ 4832 h 5694571"/>
              <a:gd name="connsiteX1" fmla="*/ 2631759 w 5076137"/>
              <a:gd name="connsiteY1" fmla="*/ 0 h 5694571"/>
              <a:gd name="connsiteX2" fmla="*/ 3416798 w 5076137"/>
              <a:gd name="connsiteY2" fmla="*/ 1 h 5694571"/>
              <a:gd name="connsiteX3" fmla="*/ 3701893 w 5076137"/>
              <a:gd name="connsiteY3" fmla="*/ 3454 h 5694571"/>
              <a:gd name="connsiteX4" fmla="*/ 5076137 w 5076137"/>
              <a:gd name="connsiteY4" fmla="*/ 5693935 h 5694571"/>
              <a:gd name="connsiteX5" fmla="*/ 3704488 w 5076137"/>
              <a:gd name="connsiteY5" fmla="*/ 5694571 h 5694571"/>
              <a:gd name="connsiteX6" fmla="*/ 3704488 w 5076137"/>
              <a:gd name="connsiteY6" fmla="*/ 5693489 h 5694571"/>
              <a:gd name="connsiteX7" fmla="*/ 0 w 5076137"/>
              <a:gd name="connsiteY7" fmla="*/ 5688656 h 5694571"/>
              <a:gd name="connsiteX8" fmla="*/ 17543 w 5076137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87672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13274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4960463"/>
              <a:gd name="connsiteY0" fmla="*/ 4832 h 5694571"/>
              <a:gd name="connsiteX1" fmla="*/ 2617538 w 4960463"/>
              <a:gd name="connsiteY1" fmla="*/ 0 h 5694571"/>
              <a:gd name="connsiteX2" fmla="*/ 3402577 w 4960463"/>
              <a:gd name="connsiteY2" fmla="*/ 1 h 5694571"/>
              <a:gd name="connsiteX3" fmla="*/ 3613274 w 4960463"/>
              <a:gd name="connsiteY3" fmla="*/ 3454 h 5694571"/>
              <a:gd name="connsiteX4" fmla="*/ 4960463 w 4960463"/>
              <a:gd name="connsiteY4" fmla="*/ 5693935 h 5694571"/>
              <a:gd name="connsiteX5" fmla="*/ 3690267 w 4960463"/>
              <a:gd name="connsiteY5" fmla="*/ 5694571 h 5694571"/>
              <a:gd name="connsiteX6" fmla="*/ 3690267 w 4960463"/>
              <a:gd name="connsiteY6" fmla="*/ 5693489 h 5694571"/>
              <a:gd name="connsiteX7" fmla="*/ 8154 w 4960463"/>
              <a:gd name="connsiteY7" fmla="*/ 5688656 h 5694571"/>
              <a:gd name="connsiteX8" fmla="*/ 3322 w 4960463"/>
              <a:gd name="connsiteY8" fmla="*/ 4832 h 5694571"/>
              <a:gd name="connsiteX0" fmla="*/ 162043 w 4952309"/>
              <a:gd name="connsiteY0" fmla="*/ 4832 h 5694571"/>
              <a:gd name="connsiteX1" fmla="*/ 2609384 w 4952309"/>
              <a:gd name="connsiteY1" fmla="*/ 0 h 5694571"/>
              <a:gd name="connsiteX2" fmla="*/ 3394423 w 4952309"/>
              <a:gd name="connsiteY2" fmla="*/ 1 h 5694571"/>
              <a:gd name="connsiteX3" fmla="*/ 3605120 w 4952309"/>
              <a:gd name="connsiteY3" fmla="*/ 3454 h 5694571"/>
              <a:gd name="connsiteX4" fmla="*/ 4952309 w 4952309"/>
              <a:gd name="connsiteY4" fmla="*/ 5693935 h 5694571"/>
              <a:gd name="connsiteX5" fmla="*/ 3682113 w 4952309"/>
              <a:gd name="connsiteY5" fmla="*/ 5694571 h 5694571"/>
              <a:gd name="connsiteX6" fmla="*/ 3682113 w 4952309"/>
              <a:gd name="connsiteY6" fmla="*/ 5693489 h 5694571"/>
              <a:gd name="connsiteX7" fmla="*/ 0 w 4952309"/>
              <a:gd name="connsiteY7" fmla="*/ 5688656 h 5694571"/>
              <a:gd name="connsiteX8" fmla="*/ 162043 w 4952309"/>
              <a:gd name="connsiteY8" fmla="*/ 4832 h 5694571"/>
              <a:gd name="connsiteX0" fmla="*/ 162043 w 4952309"/>
              <a:gd name="connsiteY0" fmla="*/ 4831 h 5694570"/>
              <a:gd name="connsiteX1" fmla="*/ 3394423 w 4952309"/>
              <a:gd name="connsiteY1" fmla="*/ 0 h 5694570"/>
              <a:gd name="connsiteX2" fmla="*/ 3605120 w 4952309"/>
              <a:gd name="connsiteY2" fmla="*/ 3453 h 5694570"/>
              <a:gd name="connsiteX3" fmla="*/ 4952309 w 4952309"/>
              <a:gd name="connsiteY3" fmla="*/ 5693934 h 5694570"/>
              <a:gd name="connsiteX4" fmla="*/ 3682113 w 4952309"/>
              <a:gd name="connsiteY4" fmla="*/ 5694570 h 5694570"/>
              <a:gd name="connsiteX5" fmla="*/ 3682113 w 4952309"/>
              <a:gd name="connsiteY5" fmla="*/ 5693488 h 5694570"/>
              <a:gd name="connsiteX6" fmla="*/ 0 w 4952309"/>
              <a:gd name="connsiteY6" fmla="*/ 5688655 h 5694570"/>
              <a:gd name="connsiteX7" fmla="*/ 162043 w 4952309"/>
              <a:gd name="connsiteY7" fmla="*/ 4831 h 5694570"/>
              <a:gd name="connsiteX0" fmla="*/ 162043 w 4952309"/>
              <a:gd name="connsiteY0" fmla="*/ 1378 h 5691117"/>
              <a:gd name="connsiteX1" fmla="*/ 3605120 w 4952309"/>
              <a:gd name="connsiteY1" fmla="*/ 0 h 5691117"/>
              <a:gd name="connsiteX2" fmla="*/ 4952309 w 4952309"/>
              <a:gd name="connsiteY2" fmla="*/ 5690481 h 5691117"/>
              <a:gd name="connsiteX3" fmla="*/ 3682113 w 4952309"/>
              <a:gd name="connsiteY3" fmla="*/ 5691117 h 5691117"/>
              <a:gd name="connsiteX4" fmla="*/ 3682113 w 4952309"/>
              <a:gd name="connsiteY4" fmla="*/ 5690035 h 5691117"/>
              <a:gd name="connsiteX5" fmla="*/ 0 w 4952309"/>
              <a:gd name="connsiteY5" fmla="*/ 5685202 h 5691117"/>
              <a:gd name="connsiteX6" fmla="*/ 162043 w 4952309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3524994 w 4795190"/>
              <a:gd name="connsiteY4" fmla="*/ 5690035 h 5691117"/>
              <a:gd name="connsiteX5" fmla="*/ 2803 w 4795190"/>
              <a:gd name="connsiteY5" fmla="*/ 5394641 h 5691117"/>
              <a:gd name="connsiteX6" fmla="*/ 4924 w 4795190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2803 w 4795190"/>
              <a:gd name="connsiteY4" fmla="*/ 5394641 h 5691117"/>
              <a:gd name="connsiteX5" fmla="*/ 4924 w 4795190"/>
              <a:gd name="connsiteY5" fmla="*/ 1378 h 5691117"/>
              <a:gd name="connsiteX0" fmla="*/ 4924 w 4795190"/>
              <a:gd name="connsiteY0" fmla="*/ 1378 h 5690481"/>
              <a:gd name="connsiteX1" fmla="*/ 3448001 w 4795190"/>
              <a:gd name="connsiteY1" fmla="*/ 0 h 5690481"/>
              <a:gd name="connsiteX2" fmla="*/ 4795190 w 4795190"/>
              <a:gd name="connsiteY2" fmla="*/ 5690481 h 5690481"/>
              <a:gd name="connsiteX3" fmla="*/ 2803 w 4795190"/>
              <a:gd name="connsiteY3" fmla="*/ 5394641 h 5690481"/>
              <a:gd name="connsiteX4" fmla="*/ 4924 w 4795190"/>
              <a:gd name="connsiteY4" fmla="*/ 1378 h 5690481"/>
              <a:gd name="connsiteX0" fmla="*/ 4924 w 4732612"/>
              <a:gd name="connsiteY0" fmla="*/ 1378 h 5399920"/>
              <a:gd name="connsiteX1" fmla="*/ 3448001 w 4732612"/>
              <a:gd name="connsiteY1" fmla="*/ 0 h 5399920"/>
              <a:gd name="connsiteX2" fmla="*/ 4732612 w 4732612"/>
              <a:gd name="connsiteY2" fmla="*/ 5399920 h 5399920"/>
              <a:gd name="connsiteX3" fmla="*/ 2803 w 4732612"/>
              <a:gd name="connsiteY3" fmla="*/ 5394641 h 5399920"/>
              <a:gd name="connsiteX4" fmla="*/ 4924 w 4732612"/>
              <a:gd name="connsiteY4" fmla="*/ 1378 h 53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612" h="5399920">
                <a:moveTo>
                  <a:pt x="4924" y="1378"/>
                </a:moveTo>
                <a:lnTo>
                  <a:pt x="3448001" y="0"/>
                </a:lnTo>
                <a:lnTo>
                  <a:pt x="4732612" y="5399920"/>
                </a:lnTo>
                <a:lnTo>
                  <a:pt x="2803" y="5394641"/>
                </a:lnTo>
                <a:cubicBezTo>
                  <a:pt x="2804" y="3474261"/>
                  <a:pt x="-4740" y="1892765"/>
                  <a:pt x="4924" y="13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45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3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9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9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2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0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4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78346-7871-4FE2-8079-041BF8AD186F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2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C6BD1CF-6E0F-4018-92AC-9D7911C1664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1" t="46817" r="49737" b="3171"/>
          <a:stretch/>
        </p:blipFill>
        <p:spPr>
          <a:xfrm>
            <a:off x="4382966" y="1255714"/>
            <a:ext cx="2606919" cy="5610225"/>
          </a:xfrm>
          <a:custGeom>
            <a:avLst/>
            <a:gdLst>
              <a:gd name="connsiteX0" fmla="*/ 0 w 2823931"/>
              <a:gd name="connsiteY0" fmla="*/ 0 h 5611340"/>
              <a:gd name="connsiteX1" fmla="*/ 1389676 w 2823931"/>
              <a:gd name="connsiteY1" fmla="*/ 0 h 5611340"/>
              <a:gd name="connsiteX2" fmla="*/ 1941187 w 2823931"/>
              <a:gd name="connsiteY2" fmla="*/ 2157715 h 5611340"/>
              <a:gd name="connsiteX3" fmla="*/ 524705 w 2823931"/>
              <a:gd name="connsiteY3" fmla="*/ 2157715 h 5611340"/>
              <a:gd name="connsiteX4" fmla="*/ 1046921 w 2823931"/>
              <a:gd name="connsiteY4" fmla="*/ 4282269 h 5611340"/>
              <a:gd name="connsiteX5" fmla="*/ 2485924 w 2823931"/>
              <a:gd name="connsiteY5" fmla="*/ 4288931 h 5611340"/>
              <a:gd name="connsiteX6" fmla="*/ 2823931 w 2823931"/>
              <a:gd name="connsiteY6" fmla="*/ 5611340 h 5611340"/>
              <a:gd name="connsiteX7" fmla="*/ 1348296 w 2823931"/>
              <a:gd name="connsiteY7" fmla="*/ 5603027 h 561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3931" h="5611340">
                <a:moveTo>
                  <a:pt x="0" y="0"/>
                </a:moveTo>
                <a:lnTo>
                  <a:pt x="1389676" y="0"/>
                </a:lnTo>
                <a:lnTo>
                  <a:pt x="1941187" y="2157715"/>
                </a:lnTo>
                <a:lnTo>
                  <a:pt x="524705" y="2157715"/>
                </a:lnTo>
                <a:lnTo>
                  <a:pt x="1046921" y="4282269"/>
                </a:lnTo>
                <a:lnTo>
                  <a:pt x="2485924" y="4288931"/>
                </a:lnTo>
                <a:lnTo>
                  <a:pt x="2823931" y="5611340"/>
                </a:lnTo>
                <a:lnTo>
                  <a:pt x="1348296" y="5603027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A9B05-83BE-416B-BD60-45435332AD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#Rights4AllSeasons</a:t>
            </a:r>
          </a:p>
          <a:p>
            <a:r>
              <a:rPr lang="en-GB" dirty="0"/>
              <a:t>#EU4FairWork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AE65BE1-AEB7-44A0-9039-4C0FABEB767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3" t="3216" r="18299" b="8118"/>
          <a:stretch/>
        </p:blipFill>
        <p:spPr>
          <a:xfrm>
            <a:off x="196985" y="4165"/>
            <a:ext cx="5369216" cy="6511564"/>
          </a:xfr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AF51075-2738-4851-B690-D5247FB8AA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50482" y="3708999"/>
            <a:ext cx="3217780" cy="1614791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2800" dirty="0"/>
              <a:t>DREPTURI PENTRU TOATE SEZOANELE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000" dirty="0" err="1"/>
              <a:t>Indiferent</a:t>
            </a:r>
            <a:r>
              <a:rPr lang="en-GB" sz="2000" dirty="0"/>
              <a:t> de </a:t>
            </a:r>
            <a:r>
              <a:rPr lang="en-GB" sz="2000" dirty="0" err="1"/>
              <a:t>sezon</a:t>
            </a:r>
            <a:r>
              <a:rPr lang="en-GB" sz="2000" dirty="0"/>
              <a:t>, </a:t>
            </a:r>
            <a:r>
              <a:rPr lang="en-GB" sz="2000" dirty="0" err="1"/>
              <a:t>drepturile</a:t>
            </a:r>
            <a:r>
              <a:rPr lang="en-GB" sz="2000" dirty="0"/>
              <a:t> </a:t>
            </a:r>
            <a:r>
              <a:rPr lang="en-GB" sz="2000" dirty="0" err="1"/>
              <a:t>rămân</a:t>
            </a:r>
            <a:r>
              <a:rPr lang="en-GB" sz="2000" dirty="0"/>
              <a:t> </a:t>
            </a:r>
            <a:r>
              <a:rPr lang="en-GB" sz="2000" dirty="0" err="1"/>
              <a:t>aceleași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6688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</vt:lpstr>
      <vt:lpstr>Calibri</vt:lpstr>
      <vt:lpstr>Myriad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Tudorie Andreea</dc:creator>
  <cp:lastModifiedBy>Timea Bako</cp:lastModifiedBy>
  <cp:revision>2</cp:revision>
  <dcterms:created xsi:type="dcterms:W3CDTF">2021-09-22T10:43:38Z</dcterms:created>
  <dcterms:modified xsi:type="dcterms:W3CDTF">2021-09-22T12:05:05Z</dcterms:modified>
</cp:coreProperties>
</file>